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"/>
  </p:notesMasterIdLst>
  <p:sldIdLst>
    <p:sldId id="283" r:id="rId2"/>
    <p:sldId id="271" r:id="rId3"/>
    <p:sldId id="258" r:id="rId4"/>
    <p:sldId id="280" r:id="rId5"/>
    <p:sldId id="278" r:id="rId6"/>
    <p:sldId id="281" r:id="rId7"/>
    <p:sldId id="279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65986"/>
  </p:normalViewPr>
  <p:slideViewPr>
    <p:cSldViewPr snapToGrid="0" snapToObjects="1">
      <p:cViewPr varScale="1">
        <p:scale>
          <a:sx n="82" d="100"/>
          <a:sy n="82" d="100"/>
        </p:scale>
        <p:origin x="2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79401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985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3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544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2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851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12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5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1" name="Google Shape;10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 rot="5400000">
            <a:off x="1666050" y="-596100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5250" y="346950"/>
            <a:ext cx="7867500" cy="6087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3"/>
          </p:nvPr>
        </p:nvSpPr>
        <p:spPr>
          <a:xfrm>
            <a:off x="1796425" y="1251825"/>
            <a:ext cx="7867500" cy="27105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133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46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0A2-60CF-834D-AB3B-E7372F1B5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0D64-23DD-2B41-8F14-724275A5A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975E-C480-5247-A219-2534F70DFC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BC03849-82C7-164D-9FB0-C0B8CB2F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15;p14">
            <a:extLst>
              <a:ext uri="{FF2B5EF4-FFF2-40B4-BE49-F238E27FC236}">
                <a16:creationId xmlns:a16="http://schemas.microsoft.com/office/drawing/2014/main" id="{C4AFCDD7-F3FA-264B-9871-1654B0017A6E}"/>
              </a:ext>
            </a:extLst>
          </p:cNvPr>
          <p:cNvSpPr txBox="1">
            <a:spLocks/>
          </p:cNvSpPr>
          <p:nvPr/>
        </p:nvSpPr>
        <p:spPr>
          <a:xfrm>
            <a:off x="2291550" y="2434813"/>
            <a:ext cx="76089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 err="1">
                <a:solidFill>
                  <a:schemeClr val="bg1"/>
                </a:solidFill>
              </a:rPr>
              <a:t>Statik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Testler</a:t>
            </a:r>
            <a:endParaRPr lang="en-GB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971450" y="2391286"/>
            <a:ext cx="8249100" cy="20754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edilen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yazılımın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çalıştırılmasını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gerektiren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dinamik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testlerin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aksine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statik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testler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yazılımın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veya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diğer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çalışma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ürünlerinin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manuel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incelenmesine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"</a:t>
            </a:r>
            <a:r>
              <a:rPr lang="en-GB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gözden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geçirmelere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"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veya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kodun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veya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diğer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çalışma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ürünlerinin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araç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kullanılarak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değerlendirilmesine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"</a:t>
            </a:r>
            <a:r>
              <a:rPr lang="en-GB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statik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analizlere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"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dayanır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20;p15">
            <a:extLst>
              <a:ext uri="{FF2B5EF4-FFF2-40B4-BE49-F238E27FC236}">
                <a16:creationId xmlns:a16="http://schemas.microsoft.com/office/drawing/2014/main" id="{1FA33621-5465-A340-91E3-120AE5834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Statik</a:t>
            </a:r>
            <a:r>
              <a:rPr lang="en-GB" dirty="0"/>
              <a:t> </a:t>
            </a:r>
            <a:r>
              <a:rPr lang="en-GB" dirty="0" err="1"/>
              <a:t>Testler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20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441621" y="805606"/>
            <a:ext cx="5285475" cy="524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İş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gereksinimleri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fonksiyonel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gereksinimler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güvenlik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gereksinimleri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dâhil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üzere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tüm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gereksinim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çeşitleri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fontAlgn="base"/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Epikler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kullanıcı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hikâyeleri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kabul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kriterleri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fontAlgn="base"/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Mimari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tasarım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gereksinimleri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fontAlgn="base"/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Kod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fontAlgn="base"/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planları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senaryoları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prosedürleri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otomatikleştirilmiş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betikleri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dâhil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üzere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kullanılan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yazılımlar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fontAlgn="base"/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Kullanıcı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kılavuzları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fontAlgn="base"/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Web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sayfaları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F4757-2AC2-6E48-A224-862D1A27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0" y="1504950"/>
            <a:ext cx="5795000" cy="3691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39FCD-AC03-5A46-935B-6BE1E32D44EE}"/>
              </a:ext>
            </a:extLst>
          </p:cNvPr>
          <p:cNvSpPr txBox="1"/>
          <p:nvPr/>
        </p:nvSpPr>
        <p:spPr>
          <a:xfrm>
            <a:off x="4994416" y="4965329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source: </a:t>
            </a:r>
            <a:r>
              <a:rPr lang="en-US" sz="900" dirty="0" err="1">
                <a:solidFill>
                  <a:schemeClr val="bg2"/>
                </a:solidFill>
              </a:rPr>
              <a:t>testLodge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FD437F4F-F390-E544-8DCA-D2DB7EEBC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Statik</a:t>
            </a:r>
            <a:r>
              <a:rPr lang="en-GB" dirty="0"/>
              <a:t> </a:t>
            </a:r>
            <a:r>
              <a:rPr lang="en-GB" dirty="0" err="1"/>
              <a:t>Testler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32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D67D44-D7B2-534A-BC44-293A723EE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77449"/>
              </p:ext>
            </p:extLst>
          </p:nvPr>
        </p:nvGraphicFramePr>
        <p:xfrm>
          <a:off x="1473199" y="1367366"/>
          <a:ext cx="9245601" cy="3702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867">
                  <a:extLst>
                    <a:ext uri="{9D8B030D-6E8A-4147-A177-3AD203B41FA5}">
                      <a16:colId xmlns:a16="http://schemas.microsoft.com/office/drawing/2014/main" val="3247458317"/>
                    </a:ext>
                  </a:extLst>
                </a:gridCol>
                <a:gridCol w="3081867">
                  <a:extLst>
                    <a:ext uri="{9D8B030D-6E8A-4147-A177-3AD203B41FA5}">
                      <a16:colId xmlns:a16="http://schemas.microsoft.com/office/drawing/2014/main" val="516161777"/>
                    </a:ext>
                  </a:extLst>
                </a:gridCol>
                <a:gridCol w="3081867">
                  <a:extLst>
                    <a:ext uri="{9D8B030D-6E8A-4147-A177-3AD203B41FA5}">
                      <a16:colId xmlns:a16="http://schemas.microsoft.com/office/drawing/2014/main" val="2789205182"/>
                    </a:ext>
                  </a:extLst>
                </a:gridCol>
              </a:tblGrid>
              <a:tr h="588081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Yazılım</a:t>
                      </a:r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Yaşam</a:t>
                      </a:r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Döngüsü</a:t>
                      </a:r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Adımları</a:t>
                      </a:r>
                      <a:endParaRPr lang="en-US" sz="2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Dinamik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Testler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Statik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Testler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16838"/>
                  </a:ext>
                </a:extLst>
              </a:tr>
              <a:tr h="58808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İş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gereksinmi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analizi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30153"/>
                  </a:ext>
                </a:extLst>
              </a:tr>
              <a:tr h="58808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Üst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Düzen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Tasarım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307731"/>
                  </a:ext>
                </a:extLst>
              </a:tr>
              <a:tr h="58808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Detaylı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Tasarım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123471"/>
                  </a:ext>
                </a:extLst>
              </a:tr>
              <a:tr h="58808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Geliştirme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955690"/>
                  </a:ext>
                </a:extLst>
              </a:tr>
              <a:tr h="58808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Kullanıcı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Kabul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TEstleri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77131"/>
                  </a:ext>
                </a:extLst>
              </a:tr>
            </a:tbl>
          </a:graphicData>
        </a:graphic>
      </p:graphicFrame>
      <p:sp>
        <p:nvSpPr>
          <p:cNvPr id="4" name="Google Shape;120;p15">
            <a:extLst>
              <a:ext uri="{FF2B5EF4-FFF2-40B4-BE49-F238E27FC236}">
                <a16:creationId xmlns:a16="http://schemas.microsoft.com/office/drawing/2014/main" id="{D81357F2-FAEB-664A-B978-93880D626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Statik</a:t>
            </a:r>
            <a:r>
              <a:rPr lang="en-GB" dirty="0"/>
              <a:t> </a:t>
            </a:r>
            <a:r>
              <a:rPr lang="en-GB" dirty="0" err="1"/>
              <a:t>Testler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1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219347" y="965811"/>
            <a:ext cx="9256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Statik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testler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dinamik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testler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aynı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hedeflere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sahip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olabilir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Statik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testler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dinamik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testler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aynı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hedeflere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sahip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olabilir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4B537-EC58-DC44-AD33-00F0A9710EEE}"/>
              </a:ext>
            </a:extLst>
          </p:cNvPr>
          <p:cNvSpPr txBox="1"/>
          <p:nvPr/>
        </p:nvSpPr>
        <p:spPr>
          <a:xfrm>
            <a:off x="11090416" y="6182352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source: </a:t>
            </a:r>
            <a:r>
              <a:rPr lang="en-US" sz="900" dirty="0" err="1">
                <a:solidFill>
                  <a:schemeClr val="bg2"/>
                </a:solidFill>
              </a:rPr>
              <a:t>testLodge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8" name="Google Shape;120;p15">
            <a:extLst>
              <a:ext uri="{FF2B5EF4-FFF2-40B4-BE49-F238E27FC236}">
                <a16:creationId xmlns:a16="http://schemas.microsoft.com/office/drawing/2014/main" id="{831AA04A-6033-6042-B0B0-8269556C1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Statik</a:t>
            </a:r>
            <a:r>
              <a:rPr lang="en-GB" dirty="0"/>
              <a:t> </a:t>
            </a:r>
            <a:r>
              <a:rPr lang="en-GB" dirty="0" err="1"/>
              <a:t>Testler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39FAD-3257-A34D-A10F-3A0BADF7ED74}"/>
              </a:ext>
            </a:extLst>
          </p:cNvPr>
          <p:cNvSpPr txBox="1"/>
          <p:nvPr/>
        </p:nvSpPr>
        <p:spPr>
          <a:xfrm>
            <a:off x="1219347" y="2317954"/>
            <a:ext cx="9256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Statik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testler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yazılım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çalışırken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hataların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neden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olduğu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arızaları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bulmak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yerine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doğrudan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çalışma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ürünlerindeki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hataları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çalıştırmadan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bulur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9CE18-ECCF-6048-ACED-F317365787D1}"/>
              </a:ext>
            </a:extLst>
          </p:cNvPr>
          <p:cNvSpPr txBox="1"/>
          <p:nvPr/>
        </p:nvSpPr>
        <p:spPr>
          <a:xfrm>
            <a:off x="1219347" y="4039430"/>
            <a:ext cx="9256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Statik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testlerin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çalışma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ürünlerinin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tutarlılığını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iç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kalitesini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iyileştirmek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için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kullanılır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dinamik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testlerin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genellikle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dışarıdan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görülebilen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davranışlara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odaklanır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50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0;p15">
            <a:extLst>
              <a:ext uri="{FF2B5EF4-FFF2-40B4-BE49-F238E27FC236}">
                <a16:creationId xmlns:a16="http://schemas.microsoft.com/office/drawing/2014/main" id="{D81357F2-FAEB-664A-B978-93880D626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Statik</a:t>
            </a:r>
            <a:r>
              <a:rPr lang="en-GB" dirty="0"/>
              <a:t> </a:t>
            </a:r>
            <a:r>
              <a:rPr lang="en-GB" dirty="0" err="1"/>
              <a:t>Gözden</a:t>
            </a:r>
            <a:r>
              <a:rPr lang="en-GB" dirty="0"/>
              <a:t> </a:t>
            </a:r>
            <a:r>
              <a:rPr lang="en-GB" dirty="0" err="1"/>
              <a:t>Geçirmeler</a:t>
            </a:r>
            <a:endParaRPr lang="en-GB" dirty="0"/>
          </a:p>
        </p:txBody>
      </p:sp>
      <p:pic>
        <p:nvPicPr>
          <p:cNvPr id="3" name="Picture 2" descr="A picture containing red, sitting, table, toy&#10;&#10;Description automatically generated">
            <a:extLst>
              <a:ext uri="{FF2B5EF4-FFF2-40B4-BE49-F238E27FC236}">
                <a16:creationId xmlns:a16="http://schemas.microsoft.com/office/drawing/2014/main" id="{157E2CF4-D504-764B-B82F-F22A1B6D9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13" y="1390650"/>
            <a:ext cx="5905988" cy="4076700"/>
          </a:xfrm>
          <a:prstGeom prst="rect">
            <a:avLst/>
          </a:prstGeom>
        </p:spPr>
      </p:pic>
      <p:sp>
        <p:nvSpPr>
          <p:cNvPr id="6" name="Google Shape;146;p19">
            <a:extLst>
              <a:ext uri="{FF2B5EF4-FFF2-40B4-BE49-F238E27FC236}">
                <a16:creationId xmlns:a16="http://schemas.microsoft.com/office/drawing/2014/main" id="{60EC5355-843A-584B-8333-661937550274}"/>
              </a:ext>
            </a:extLst>
          </p:cNvPr>
          <p:cNvSpPr txBox="1">
            <a:spLocks/>
          </p:cNvSpPr>
          <p:nvPr/>
        </p:nvSpPr>
        <p:spPr>
          <a:xfrm>
            <a:off x="6523712" y="1390650"/>
            <a:ext cx="5285475" cy="380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GB" sz="2200" dirty="0" err="1"/>
              <a:t>Gözden</a:t>
            </a:r>
            <a:r>
              <a:rPr lang="en-GB" sz="2200" dirty="0"/>
              <a:t> </a:t>
            </a:r>
            <a:r>
              <a:rPr lang="en-GB" sz="2200" dirty="0" err="1"/>
              <a:t>geçirmeler</a:t>
            </a:r>
            <a:r>
              <a:rPr lang="en-GB" sz="2200" dirty="0"/>
              <a:t>, </a:t>
            </a:r>
            <a:r>
              <a:rPr lang="en-GB" sz="2200" dirty="0" err="1"/>
              <a:t>resmi</a:t>
            </a:r>
            <a:r>
              <a:rPr lang="en-GB" sz="2200" dirty="0"/>
              <a:t> </a:t>
            </a:r>
            <a:r>
              <a:rPr lang="en-GB" sz="2200" dirty="0" err="1"/>
              <a:t>veya</a:t>
            </a:r>
            <a:r>
              <a:rPr lang="en-GB" sz="2200" dirty="0"/>
              <a:t> </a:t>
            </a:r>
            <a:r>
              <a:rPr lang="en-GB" sz="2200" dirty="0" err="1"/>
              <a:t>gayri</a:t>
            </a:r>
            <a:r>
              <a:rPr lang="en-GB" sz="2200" dirty="0"/>
              <a:t> </a:t>
            </a:r>
            <a:r>
              <a:rPr lang="en-GB" sz="2200" dirty="0" err="1"/>
              <a:t>resmi</a:t>
            </a:r>
            <a:r>
              <a:rPr lang="en-GB" sz="2200" dirty="0"/>
              <a:t> </a:t>
            </a:r>
            <a:r>
              <a:rPr lang="en-GB" sz="2200" dirty="0" err="1"/>
              <a:t>olabilir</a:t>
            </a:r>
            <a:r>
              <a:rPr lang="en-GB" sz="2200" dirty="0"/>
              <a:t>. </a:t>
            </a:r>
            <a:r>
              <a:rPr lang="en-GB" sz="2200" b="1" dirty="0" err="1"/>
              <a:t>Gayri</a:t>
            </a:r>
            <a:r>
              <a:rPr lang="en-GB" sz="2200" b="1" dirty="0"/>
              <a:t> </a:t>
            </a:r>
            <a:r>
              <a:rPr lang="en-GB" sz="2200" b="1" dirty="0" err="1"/>
              <a:t>resmi</a:t>
            </a:r>
            <a:r>
              <a:rPr lang="en-GB" sz="2200" b="1" dirty="0"/>
              <a:t> </a:t>
            </a:r>
            <a:r>
              <a:rPr lang="en-GB" sz="2200" b="1" dirty="0" err="1"/>
              <a:t>gözden</a:t>
            </a:r>
            <a:r>
              <a:rPr lang="en-GB" sz="2200" b="1" dirty="0"/>
              <a:t> </a:t>
            </a:r>
            <a:r>
              <a:rPr lang="en-GB" sz="2200" b="1" dirty="0" err="1"/>
              <a:t>geçirmeler</a:t>
            </a:r>
            <a:r>
              <a:rPr lang="en-GB" sz="2200" dirty="0"/>
              <a:t> </a:t>
            </a:r>
            <a:r>
              <a:rPr lang="en-GB" sz="2200" dirty="0" err="1"/>
              <a:t>tanımlanmış</a:t>
            </a:r>
            <a:r>
              <a:rPr lang="en-GB" sz="2200" dirty="0"/>
              <a:t> </a:t>
            </a:r>
            <a:r>
              <a:rPr lang="en-GB" sz="2200" dirty="0" err="1"/>
              <a:t>bir</a:t>
            </a:r>
            <a:r>
              <a:rPr lang="en-GB" sz="2200" dirty="0"/>
              <a:t> </a:t>
            </a:r>
            <a:r>
              <a:rPr lang="en-GB" sz="2200" dirty="0" err="1"/>
              <a:t>süreci</a:t>
            </a:r>
            <a:r>
              <a:rPr lang="en-GB" sz="2200" dirty="0"/>
              <a:t> </a:t>
            </a:r>
            <a:r>
              <a:rPr lang="en-GB" sz="2200" dirty="0" err="1"/>
              <a:t>takip</a:t>
            </a:r>
            <a:r>
              <a:rPr lang="en-GB" sz="2200" dirty="0"/>
              <a:t> </a:t>
            </a:r>
            <a:r>
              <a:rPr lang="en-GB" sz="2200" dirty="0" err="1"/>
              <a:t>etmez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</a:t>
            </a:r>
            <a:r>
              <a:rPr lang="en-GB" sz="2200" dirty="0" err="1"/>
              <a:t>resmi</a:t>
            </a:r>
            <a:r>
              <a:rPr lang="en-GB" sz="2200" dirty="0"/>
              <a:t> </a:t>
            </a:r>
            <a:r>
              <a:rPr lang="en-GB" sz="2200" dirty="0" err="1"/>
              <a:t>olarak</a:t>
            </a:r>
            <a:r>
              <a:rPr lang="en-GB" sz="2200" dirty="0"/>
              <a:t> </a:t>
            </a:r>
            <a:r>
              <a:rPr lang="en-GB" sz="2200" dirty="0" err="1"/>
              <a:t>dokümante</a:t>
            </a:r>
            <a:r>
              <a:rPr lang="en-GB" sz="2200" dirty="0"/>
              <a:t> </a:t>
            </a:r>
            <a:r>
              <a:rPr lang="en-GB" sz="2200" dirty="0" err="1"/>
              <a:t>edilen</a:t>
            </a:r>
            <a:r>
              <a:rPr lang="en-GB" sz="2200" dirty="0"/>
              <a:t> </a:t>
            </a:r>
            <a:r>
              <a:rPr lang="en-GB" sz="2200" dirty="0" err="1"/>
              <a:t>çıktıları</a:t>
            </a:r>
            <a:r>
              <a:rPr lang="en-GB" sz="2200" dirty="0"/>
              <a:t> </a:t>
            </a:r>
            <a:r>
              <a:rPr lang="en-GB" sz="2200" dirty="0" err="1"/>
              <a:t>yoktur</a:t>
            </a:r>
            <a:r>
              <a:rPr lang="en-GB" sz="2200" dirty="0"/>
              <a:t>. </a:t>
            </a:r>
            <a:r>
              <a:rPr lang="en-GB" sz="2200" b="1" dirty="0" err="1"/>
              <a:t>Resmi</a:t>
            </a:r>
            <a:r>
              <a:rPr lang="en-GB" sz="2200" b="1" dirty="0"/>
              <a:t> </a:t>
            </a:r>
            <a:r>
              <a:rPr lang="en-GB" sz="2200" b="1" dirty="0" err="1"/>
              <a:t>gözden</a:t>
            </a:r>
            <a:r>
              <a:rPr lang="en-GB" sz="2200" b="1" dirty="0"/>
              <a:t> </a:t>
            </a:r>
            <a:r>
              <a:rPr lang="en-GB" sz="2200" b="1" dirty="0" err="1"/>
              <a:t>geçirmelerin</a:t>
            </a:r>
            <a:r>
              <a:rPr lang="en-GB" sz="2200" dirty="0"/>
              <a:t> </a:t>
            </a:r>
            <a:r>
              <a:rPr lang="en-GB" sz="2200" dirty="0" err="1"/>
              <a:t>özellikleri</a:t>
            </a:r>
            <a:r>
              <a:rPr lang="en-GB" sz="2200" dirty="0"/>
              <a:t> </a:t>
            </a:r>
            <a:r>
              <a:rPr lang="en-GB" sz="2200" dirty="0" err="1"/>
              <a:t>arasında</a:t>
            </a:r>
            <a:r>
              <a:rPr lang="en-GB" sz="2200" dirty="0"/>
              <a:t> </a:t>
            </a:r>
            <a:r>
              <a:rPr lang="en-GB" sz="2200" dirty="0" err="1"/>
              <a:t>ise</a:t>
            </a:r>
            <a:r>
              <a:rPr lang="en-GB" sz="2200" dirty="0"/>
              <a:t> </a:t>
            </a:r>
            <a:r>
              <a:rPr lang="en-GB" sz="2200" dirty="0" err="1"/>
              <a:t>ekip</a:t>
            </a:r>
            <a:r>
              <a:rPr lang="en-GB" sz="2200" dirty="0"/>
              <a:t> </a:t>
            </a:r>
            <a:r>
              <a:rPr lang="en-GB" sz="2200" dirty="0" err="1"/>
              <a:t>katılımı</a:t>
            </a:r>
            <a:r>
              <a:rPr lang="en-GB" sz="2200" dirty="0"/>
              <a:t>, </a:t>
            </a:r>
            <a:r>
              <a:rPr lang="en-GB" sz="2200" dirty="0" err="1"/>
              <a:t>gözden</a:t>
            </a:r>
            <a:r>
              <a:rPr lang="en-GB" sz="2200" dirty="0"/>
              <a:t> </a:t>
            </a:r>
            <a:r>
              <a:rPr lang="en-GB" sz="2200" dirty="0" err="1"/>
              <a:t>geçirme</a:t>
            </a:r>
            <a:r>
              <a:rPr lang="en-GB" sz="2200" dirty="0"/>
              <a:t> </a:t>
            </a:r>
            <a:r>
              <a:rPr lang="en-GB" sz="2200" dirty="0" err="1"/>
              <a:t>sonuçlarının</a:t>
            </a:r>
            <a:r>
              <a:rPr lang="en-GB" sz="2200" dirty="0"/>
              <a:t> </a:t>
            </a:r>
            <a:r>
              <a:rPr lang="en-GB" sz="2200" dirty="0" err="1"/>
              <a:t>dokümante</a:t>
            </a:r>
            <a:r>
              <a:rPr lang="en-GB" sz="2200" dirty="0"/>
              <a:t> </a:t>
            </a:r>
            <a:r>
              <a:rPr lang="en-GB" sz="2200" dirty="0" err="1"/>
              <a:t>edilmesi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</a:t>
            </a:r>
            <a:r>
              <a:rPr lang="en-GB" sz="2200" dirty="0" err="1"/>
              <a:t>gözden</a:t>
            </a:r>
            <a:r>
              <a:rPr lang="en-GB" sz="2200" dirty="0"/>
              <a:t> </a:t>
            </a:r>
            <a:r>
              <a:rPr lang="en-GB" sz="2200" dirty="0" err="1"/>
              <a:t>geçirmenin</a:t>
            </a:r>
            <a:r>
              <a:rPr lang="en-GB" sz="2200" dirty="0"/>
              <a:t> </a:t>
            </a:r>
            <a:r>
              <a:rPr lang="en-GB" sz="2200" dirty="0" err="1"/>
              <a:t>işletilmesi</a:t>
            </a:r>
            <a:r>
              <a:rPr lang="en-GB" sz="2200" dirty="0"/>
              <a:t> </a:t>
            </a:r>
            <a:r>
              <a:rPr lang="en-GB" sz="2200" dirty="0" err="1"/>
              <a:t>için</a:t>
            </a:r>
            <a:r>
              <a:rPr lang="en-GB" sz="2200" dirty="0"/>
              <a:t> </a:t>
            </a:r>
            <a:r>
              <a:rPr lang="en-GB" sz="2200" dirty="0" err="1"/>
              <a:t>dokümante</a:t>
            </a:r>
            <a:r>
              <a:rPr lang="en-GB" sz="2200" dirty="0"/>
              <a:t> </a:t>
            </a:r>
            <a:r>
              <a:rPr lang="en-GB" sz="2200" dirty="0" err="1"/>
              <a:t>edilmiş</a:t>
            </a:r>
            <a:r>
              <a:rPr lang="en-GB" sz="2200" dirty="0"/>
              <a:t> </a:t>
            </a:r>
            <a:r>
              <a:rPr lang="en-GB" sz="2200" dirty="0" err="1"/>
              <a:t>prosedürler</a:t>
            </a:r>
            <a:r>
              <a:rPr lang="en-GB" sz="2200" dirty="0"/>
              <a:t> </a:t>
            </a:r>
            <a:r>
              <a:rPr lang="en-GB" sz="2200" dirty="0" err="1"/>
              <a:t>yer</a:t>
            </a:r>
            <a:r>
              <a:rPr lang="en-GB" sz="2200" dirty="0"/>
              <a:t> </a:t>
            </a:r>
            <a:r>
              <a:rPr lang="en-GB" sz="2200" dirty="0" err="1"/>
              <a:t>alır</a:t>
            </a:r>
            <a:r>
              <a:rPr lang="en-GB" sz="2200" dirty="0"/>
              <a:t>.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2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263092" y="1174808"/>
            <a:ext cx="5337608" cy="45083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b="1" dirty="0" err="1"/>
              <a:t>Resmi</a:t>
            </a:r>
            <a:r>
              <a:rPr lang="en-GB" b="1" dirty="0"/>
              <a:t> </a:t>
            </a:r>
            <a:r>
              <a:rPr lang="en-GB" b="1" dirty="0" err="1"/>
              <a:t>gözden</a:t>
            </a:r>
            <a:r>
              <a:rPr lang="en-GB" b="1" dirty="0"/>
              <a:t> </a:t>
            </a:r>
            <a:r>
              <a:rPr lang="en-GB" b="1" dirty="0" err="1"/>
              <a:t>geçirme</a:t>
            </a:r>
            <a:r>
              <a:rPr lang="en-GB" b="1" dirty="0"/>
              <a:t> </a:t>
            </a:r>
            <a:r>
              <a:rPr lang="en-GB" b="1" dirty="0" err="1"/>
              <a:t>adımları</a:t>
            </a:r>
            <a:r>
              <a:rPr lang="en-GB" b="1" dirty="0"/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Planlama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Gözden</a:t>
            </a:r>
            <a:r>
              <a:rPr lang="en-GB" dirty="0"/>
              <a:t> </a:t>
            </a:r>
            <a:r>
              <a:rPr lang="en-GB" dirty="0" err="1"/>
              <a:t>geçirmenin</a:t>
            </a:r>
            <a:r>
              <a:rPr lang="en-GB" dirty="0"/>
              <a:t> </a:t>
            </a:r>
            <a:r>
              <a:rPr lang="en-GB" dirty="0" err="1"/>
              <a:t>başlatılması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Bireysel</a:t>
            </a:r>
            <a:r>
              <a:rPr lang="en-GB" dirty="0"/>
              <a:t> </a:t>
            </a:r>
            <a:r>
              <a:rPr lang="en-GB" dirty="0" err="1"/>
              <a:t>gözden</a:t>
            </a:r>
            <a:r>
              <a:rPr lang="en-GB" dirty="0"/>
              <a:t> </a:t>
            </a:r>
            <a:r>
              <a:rPr lang="en-GB" dirty="0" err="1"/>
              <a:t>geçirme</a:t>
            </a:r>
            <a:r>
              <a:rPr lang="en-GB" dirty="0"/>
              <a:t> (</a:t>
            </a:r>
            <a:r>
              <a:rPr lang="en-GB" dirty="0" err="1"/>
              <a:t>bireysel</a:t>
            </a:r>
            <a:r>
              <a:rPr lang="en-GB" dirty="0"/>
              <a:t> </a:t>
            </a:r>
            <a:r>
              <a:rPr lang="en-GB" dirty="0" err="1"/>
              <a:t>hazırlanma</a:t>
            </a:r>
            <a:r>
              <a:rPr lang="en-GB" dirty="0"/>
              <a:t>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Bulguların</a:t>
            </a:r>
            <a:r>
              <a:rPr lang="en-GB" dirty="0"/>
              <a:t> </a:t>
            </a:r>
            <a:r>
              <a:rPr lang="en-GB" dirty="0" err="1"/>
              <a:t>iletilmesi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analizi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Hataların</a:t>
            </a:r>
            <a:r>
              <a:rPr lang="en-GB" dirty="0"/>
              <a:t> </a:t>
            </a:r>
            <a:r>
              <a:rPr lang="en-GB" dirty="0" err="1"/>
              <a:t>giderilmesi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raporlama</a:t>
            </a:r>
            <a:endParaRPr lang="en-GB" dirty="0"/>
          </a:p>
        </p:txBody>
      </p:sp>
      <p:sp>
        <p:nvSpPr>
          <p:cNvPr id="4" name="Google Shape;123;p15">
            <a:extLst>
              <a:ext uri="{FF2B5EF4-FFF2-40B4-BE49-F238E27FC236}">
                <a16:creationId xmlns:a16="http://schemas.microsoft.com/office/drawing/2014/main" id="{60F837C1-47EA-0C43-BF33-BE6C07D916C6}"/>
              </a:ext>
            </a:extLst>
          </p:cNvPr>
          <p:cNvSpPr txBox="1">
            <a:spLocks/>
          </p:cNvSpPr>
          <p:nvPr/>
        </p:nvSpPr>
        <p:spPr>
          <a:xfrm>
            <a:off x="6433457" y="1174808"/>
            <a:ext cx="5495453" cy="410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b="1" dirty="0" err="1"/>
              <a:t>Resmi</a:t>
            </a:r>
            <a:r>
              <a:rPr lang="en-GB" b="1" dirty="0"/>
              <a:t> </a:t>
            </a:r>
            <a:r>
              <a:rPr lang="en-GB" b="1" dirty="0" err="1"/>
              <a:t>Gözden</a:t>
            </a:r>
            <a:r>
              <a:rPr lang="en-GB" b="1" dirty="0"/>
              <a:t> </a:t>
            </a:r>
            <a:r>
              <a:rPr lang="en-GB" b="1" dirty="0" err="1"/>
              <a:t>Geçirmede</a:t>
            </a:r>
            <a:r>
              <a:rPr lang="en-GB" b="1" dirty="0"/>
              <a:t> Roller </a:t>
            </a:r>
            <a:r>
              <a:rPr lang="en-GB" b="1" dirty="0" err="1"/>
              <a:t>ve</a:t>
            </a:r>
            <a:r>
              <a:rPr lang="en-GB" b="1" dirty="0"/>
              <a:t> </a:t>
            </a:r>
            <a:r>
              <a:rPr lang="en-GB" b="1" dirty="0" err="1"/>
              <a:t>Sorumluluklar</a:t>
            </a:r>
            <a:r>
              <a:rPr lang="en-GB" b="1" dirty="0"/>
              <a:t>:</a:t>
            </a:r>
          </a:p>
          <a:p>
            <a:pPr marL="393700" indent="-342900" fontAlgn="base">
              <a:buFont typeface="Arial" panose="020B0604020202020204" pitchFamily="34" charset="0"/>
              <a:buChar char="•"/>
            </a:pPr>
            <a:r>
              <a:rPr lang="en-GB" dirty="0" err="1"/>
              <a:t>Yazar</a:t>
            </a:r>
            <a:r>
              <a:rPr lang="en-GB" dirty="0"/>
              <a:t> (</a:t>
            </a:r>
            <a:r>
              <a:rPr lang="en-GB" dirty="0" err="1"/>
              <a:t>çalışma</a:t>
            </a:r>
            <a:r>
              <a:rPr lang="en-GB" dirty="0"/>
              <a:t> </a:t>
            </a:r>
            <a:r>
              <a:rPr lang="en-GB" dirty="0" err="1"/>
              <a:t>ürünü</a:t>
            </a:r>
            <a:r>
              <a:rPr lang="en-GB" dirty="0"/>
              <a:t> </a:t>
            </a:r>
            <a:r>
              <a:rPr lang="en-GB" dirty="0" err="1"/>
              <a:t>yazarı</a:t>
            </a:r>
            <a:r>
              <a:rPr lang="en-GB" dirty="0"/>
              <a:t>/</a:t>
            </a:r>
            <a:r>
              <a:rPr lang="en-GB" dirty="0" err="1"/>
              <a:t>oluşturucu</a:t>
            </a:r>
            <a:r>
              <a:rPr lang="en-GB" dirty="0"/>
              <a:t>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Yönetim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Moderatör</a:t>
            </a:r>
            <a:r>
              <a:rPr lang="en-GB" dirty="0"/>
              <a:t>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Gözden</a:t>
            </a:r>
            <a:r>
              <a:rPr lang="en-GB" dirty="0"/>
              <a:t> </a:t>
            </a:r>
            <a:r>
              <a:rPr lang="en-GB" dirty="0" err="1"/>
              <a:t>geçirme</a:t>
            </a:r>
            <a:r>
              <a:rPr lang="en-GB" dirty="0"/>
              <a:t> </a:t>
            </a:r>
            <a:r>
              <a:rPr lang="en-GB" dirty="0" err="1"/>
              <a:t>lideri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Gözden</a:t>
            </a:r>
            <a:r>
              <a:rPr lang="en-GB" dirty="0"/>
              <a:t> </a:t>
            </a:r>
            <a:r>
              <a:rPr lang="en-GB" dirty="0" err="1"/>
              <a:t>geçiriciler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Yazıcı</a:t>
            </a:r>
            <a:r>
              <a:rPr lang="en-GB" dirty="0"/>
              <a:t> (</a:t>
            </a:r>
            <a:r>
              <a:rPr lang="en-GB" dirty="0" err="1"/>
              <a:t>veya</a:t>
            </a:r>
            <a:r>
              <a:rPr lang="en-GB" dirty="0"/>
              <a:t> </a:t>
            </a:r>
            <a:r>
              <a:rPr lang="en-GB" dirty="0" err="1"/>
              <a:t>kaydedici</a:t>
            </a:r>
            <a:r>
              <a:rPr lang="en-GB" dirty="0"/>
              <a:t>)</a:t>
            </a:r>
          </a:p>
        </p:txBody>
      </p:sp>
      <p:sp>
        <p:nvSpPr>
          <p:cNvPr id="7" name="Google Shape;120;p15">
            <a:extLst>
              <a:ext uri="{FF2B5EF4-FFF2-40B4-BE49-F238E27FC236}">
                <a16:creationId xmlns:a16="http://schemas.microsoft.com/office/drawing/2014/main" id="{5E6CBE5B-EA80-104A-8B47-BF8E9555D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Statik</a:t>
            </a:r>
            <a:r>
              <a:rPr lang="en-GB" dirty="0"/>
              <a:t> </a:t>
            </a:r>
            <a:r>
              <a:rPr lang="en-GB" dirty="0" err="1"/>
              <a:t>Gözden</a:t>
            </a:r>
            <a:r>
              <a:rPr lang="en-GB" dirty="0"/>
              <a:t> </a:t>
            </a:r>
            <a:r>
              <a:rPr lang="en-GB"/>
              <a:t>Geçirmeler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61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HLast2" id="{BF009CC0-179C-5348-8F48-86A1E3C87E2A}" vid="{10E7539B-B04D-9345-A2F6-15C65363ED0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299</Words>
  <Application>Microsoft Macintosh PowerPoint</Application>
  <PresentationFormat>Widescreen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Testing</dc:title>
  <dc:creator>Ozan İlhan</dc:creator>
  <cp:lastModifiedBy>Ozan İlhan</cp:lastModifiedBy>
  <cp:revision>11</cp:revision>
  <dcterms:created xsi:type="dcterms:W3CDTF">2019-02-20T20:50:02Z</dcterms:created>
  <dcterms:modified xsi:type="dcterms:W3CDTF">2020-07-11T20:49:32Z</dcterms:modified>
</cp:coreProperties>
</file>